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359" y="-1673112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299" y="0"/>
                </a:lnTo>
                <a:lnTo>
                  <a:pt x="6559299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4250" y="1433590"/>
            <a:ext cx="7373447" cy="7419821"/>
          </a:xfrm>
          <a:custGeom>
            <a:avLst/>
            <a:gdLst/>
            <a:ahLst/>
            <a:cxnLst/>
            <a:rect r="r" b="b" t="t" l="l"/>
            <a:pathLst>
              <a:path h="7419821" w="7373447">
                <a:moveTo>
                  <a:pt x="0" y="0"/>
                </a:moveTo>
                <a:lnTo>
                  <a:pt x="7373447" y="0"/>
                </a:lnTo>
                <a:lnTo>
                  <a:pt x="7373447" y="7419820"/>
                </a:lnTo>
                <a:lnTo>
                  <a:pt x="0" y="7419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60420" y="1897472"/>
            <a:ext cx="8778240" cy="8229600"/>
          </a:xfrm>
          <a:custGeom>
            <a:avLst/>
            <a:gdLst/>
            <a:ahLst/>
            <a:cxnLst/>
            <a:rect r="r" b="b" t="t" l="l"/>
            <a:pathLst>
              <a:path h="8229600" w="8778240">
                <a:moveTo>
                  <a:pt x="0" y="0"/>
                </a:moveTo>
                <a:lnTo>
                  <a:pt x="8778240" y="0"/>
                </a:lnTo>
                <a:lnTo>
                  <a:pt x="87782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12036" y="2703398"/>
            <a:ext cx="3068253" cy="3006888"/>
          </a:xfrm>
          <a:custGeom>
            <a:avLst/>
            <a:gdLst/>
            <a:ahLst/>
            <a:cxnLst/>
            <a:rect r="r" b="b" t="t" l="l"/>
            <a:pathLst>
              <a:path h="3006888" w="3068253">
                <a:moveTo>
                  <a:pt x="0" y="0"/>
                </a:moveTo>
                <a:lnTo>
                  <a:pt x="3068253" y="0"/>
                </a:lnTo>
                <a:lnTo>
                  <a:pt x="3068253" y="3006889"/>
                </a:lnTo>
                <a:lnTo>
                  <a:pt x="0" y="300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8532" y="2487427"/>
            <a:ext cx="13570937" cy="404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9"/>
              </a:lnSpc>
            </a:pPr>
            <a:r>
              <a:rPr lang="en-US" b="true" sz="15572" spc="-794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EXO</a:t>
            </a:r>
          </a:p>
          <a:p>
            <a:pPr algn="ctr">
              <a:lnSpc>
                <a:spcPts val="14949"/>
              </a:lnSpc>
            </a:pPr>
            <a:r>
              <a:rPr lang="en-US" b="true" sz="15572" spc="-794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56274" y="6619405"/>
            <a:ext cx="10375452" cy="40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"/>
              </a:lnSpc>
            </a:pPr>
            <a:r>
              <a:rPr lang="en-US" sz="2330" spc="11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REACHING BEYOND OUR WORLD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723" y="-1461835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1"/>
                </a:lnTo>
                <a:lnTo>
                  <a:pt x="0" y="569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0409" y="2336460"/>
            <a:ext cx="6670923" cy="6921840"/>
          </a:xfrm>
          <a:custGeom>
            <a:avLst/>
            <a:gdLst/>
            <a:ahLst/>
            <a:cxnLst/>
            <a:rect r="r" b="b" t="t" l="l"/>
            <a:pathLst>
              <a:path h="6921840" w="6670923">
                <a:moveTo>
                  <a:pt x="0" y="0"/>
                </a:moveTo>
                <a:lnTo>
                  <a:pt x="6670923" y="0"/>
                </a:lnTo>
                <a:lnTo>
                  <a:pt x="6670923" y="6921840"/>
                </a:lnTo>
                <a:lnTo>
                  <a:pt x="0" y="692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8429" y="2392177"/>
            <a:ext cx="7254658" cy="226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4"/>
              </a:lnSpc>
            </a:pPr>
            <a:r>
              <a:rPr lang="en-US" sz="8702" spc="-443" b="true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ExoScope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1927" y="5476833"/>
            <a:ext cx="7193020" cy="40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2"/>
              </a:lnSpc>
              <a:spcBef>
                <a:spcPct val="0"/>
              </a:spcBef>
            </a:pPr>
            <a:r>
              <a:rPr lang="en-US" sz="2230" spc="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EXOSCOPE?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776" y="6181526"/>
            <a:ext cx="9241278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8"/>
              </a:lnSpc>
            </a:pPr>
            <a:r>
              <a:rPr lang="en-US" sz="2393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ExoScope is an AI-powered web app that classifies exoplanet candidates using NASA’s TESS, K2, and Cumulative Exoplanet datasets.</a:t>
            </a:r>
          </a:p>
          <a:p>
            <a:pPr algn="l">
              <a:lnSpc>
                <a:spcPts val="4068"/>
              </a:lnSpc>
            </a:pPr>
            <a:r>
              <a:rPr lang="en-US" sz="2393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It predicts whether each object is a Planet, Candidate, or False Positive, helping scientists identify new worlds faster.</a:t>
            </a:r>
          </a:p>
          <a:p>
            <a:pPr algn="l">
              <a:lnSpc>
                <a:spcPts val="4068"/>
              </a:lnSpc>
            </a:pPr>
          </a:p>
          <a:p>
            <a:pPr algn="l" marL="0" indent="0" lvl="0">
              <a:lnSpc>
                <a:spcPts val="40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723" y="-1461835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1"/>
                </a:lnTo>
                <a:lnTo>
                  <a:pt x="0" y="569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061" y="1387361"/>
            <a:ext cx="9299649" cy="3615843"/>
          </a:xfrm>
          <a:custGeom>
            <a:avLst/>
            <a:gdLst/>
            <a:ahLst/>
            <a:cxnLst/>
            <a:rect r="r" b="b" t="t" l="l"/>
            <a:pathLst>
              <a:path h="3615843" w="9299649">
                <a:moveTo>
                  <a:pt x="0" y="0"/>
                </a:moveTo>
                <a:lnTo>
                  <a:pt x="9299650" y="0"/>
                </a:lnTo>
                <a:lnTo>
                  <a:pt x="9299650" y="3615842"/>
                </a:lnTo>
                <a:lnTo>
                  <a:pt x="0" y="3615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061" y="5739001"/>
            <a:ext cx="9491435" cy="3808438"/>
          </a:xfrm>
          <a:custGeom>
            <a:avLst/>
            <a:gdLst/>
            <a:ahLst/>
            <a:cxnLst/>
            <a:rect r="r" b="b" t="t" l="l"/>
            <a:pathLst>
              <a:path h="3808438" w="9491435">
                <a:moveTo>
                  <a:pt x="0" y="0"/>
                </a:moveTo>
                <a:lnTo>
                  <a:pt x="9491435" y="0"/>
                </a:lnTo>
                <a:lnTo>
                  <a:pt x="9491435" y="3808438"/>
                </a:lnTo>
                <a:lnTo>
                  <a:pt x="0" y="380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07115" y="1501661"/>
            <a:ext cx="6895111" cy="332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4"/>
              </a:lnSpc>
            </a:pPr>
            <a:r>
              <a:rPr lang="en-US" sz="8702" spc="-443" b="true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Why we should use ExoScope?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50041" y="5450041"/>
            <a:ext cx="6609259" cy="40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4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EXPAND SCIENTIFIC KNOWLEDGE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0984" y="5985296"/>
            <a:ext cx="6213710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Every day, NASA’s telesc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pes captu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gnal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fro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 d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istant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sta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rs — hin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 wo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lds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ing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 b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found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cop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uses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ficial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tel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ligen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to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yze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fying re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pla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nd mo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reli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bly.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It’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more th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 tool — it’s a step toward helping humanity better understand our place in the universe.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723" y="-1461835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1"/>
                </a:lnTo>
                <a:lnTo>
                  <a:pt x="0" y="569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3169" y="0"/>
            <a:ext cx="7460661" cy="7227515"/>
          </a:xfrm>
          <a:custGeom>
            <a:avLst/>
            <a:gdLst/>
            <a:ahLst/>
            <a:cxnLst/>
            <a:rect r="r" b="b" t="t" l="l"/>
            <a:pathLst>
              <a:path h="7227515" w="7460661">
                <a:moveTo>
                  <a:pt x="0" y="0"/>
                </a:moveTo>
                <a:lnTo>
                  <a:pt x="7460661" y="0"/>
                </a:lnTo>
                <a:lnTo>
                  <a:pt x="7460661" y="7227515"/>
                </a:lnTo>
                <a:lnTo>
                  <a:pt x="0" y="7227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9731" y="634607"/>
            <a:ext cx="6355522" cy="5958302"/>
          </a:xfrm>
          <a:custGeom>
            <a:avLst/>
            <a:gdLst/>
            <a:ahLst/>
            <a:cxnLst/>
            <a:rect r="r" b="b" t="t" l="l"/>
            <a:pathLst>
              <a:path h="5958302" w="6355522">
                <a:moveTo>
                  <a:pt x="0" y="0"/>
                </a:moveTo>
                <a:lnTo>
                  <a:pt x="6355523" y="0"/>
                </a:lnTo>
                <a:lnTo>
                  <a:pt x="6355523" y="5958302"/>
                </a:lnTo>
                <a:lnTo>
                  <a:pt x="0" y="5958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58640" y="6388314"/>
            <a:ext cx="7316613" cy="3579610"/>
            <a:chOff x="0" y="0"/>
            <a:chExt cx="2211080" cy="10817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1080" cy="1081758"/>
            </a:xfrm>
            <a:custGeom>
              <a:avLst/>
              <a:gdLst/>
              <a:ahLst/>
              <a:cxnLst/>
              <a:rect r="r" b="b" t="t" l="l"/>
              <a:pathLst>
                <a:path h="1081758" w="2211080">
                  <a:moveTo>
                    <a:pt x="42325" y="0"/>
                  </a:moveTo>
                  <a:lnTo>
                    <a:pt x="2168755" y="0"/>
                  </a:lnTo>
                  <a:cubicBezTo>
                    <a:pt x="2192130" y="0"/>
                    <a:pt x="2211080" y="18950"/>
                    <a:pt x="2211080" y="42325"/>
                  </a:cubicBezTo>
                  <a:lnTo>
                    <a:pt x="2211080" y="1039433"/>
                  </a:lnTo>
                  <a:cubicBezTo>
                    <a:pt x="2211080" y="1050658"/>
                    <a:pt x="2206621" y="1061423"/>
                    <a:pt x="2198683" y="1069361"/>
                  </a:cubicBezTo>
                  <a:cubicBezTo>
                    <a:pt x="2190746" y="1077298"/>
                    <a:pt x="2179980" y="1081758"/>
                    <a:pt x="2168755" y="1081758"/>
                  </a:cubicBezTo>
                  <a:lnTo>
                    <a:pt x="42325" y="1081758"/>
                  </a:lnTo>
                  <a:cubicBezTo>
                    <a:pt x="31100" y="1081758"/>
                    <a:pt x="20334" y="1077298"/>
                    <a:pt x="12397" y="1069361"/>
                  </a:cubicBezTo>
                  <a:cubicBezTo>
                    <a:pt x="4459" y="1061423"/>
                    <a:pt x="0" y="1050658"/>
                    <a:pt x="0" y="1039433"/>
                  </a:cubicBezTo>
                  <a:lnTo>
                    <a:pt x="0" y="42325"/>
                  </a:lnTo>
                  <a:cubicBezTo>
                    <a:pt x="0" y="31100"/>
                    <a:pt x="4459" y="20334"/>
                    <a:pt x="12397" y="12397"/>
                  </a:cubicBezTo>
                  <a:cubicBezTo>
                    <a:pt x="20334" y="4459"/>
                    <a:pt x="31100" y="0"/>
                    <a:pt x="42325" y="0"/>
                  </a:cubicBezTo>
                  <a:close/>
                </a:path>
              </a:pathLst>
            </a:custGeom>
            <a:solidFill>
              <a:srgbClr val="98C3B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11080" cy="1138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76884" y="3730319"/>
            <a:ext cx="9366347" cy="5725179"/>
          </a:xfrm>
          <a:custGeom>
            <a:avLst/>
            <a:gdLst/>
            <a:ahLst/>
            <a:cxnLst/>
            <a:rect r="r" b="b" t="t" l="l"/>
            <a:pathLst>
              <a:path h="5725179" w="9366347">
                <a:moveTo>
                  <a:pt x="0" y="0"/>
                </a:moveTo>
                <a:lnTo>
                  <a:pt x="9366346" y="0"/>
                </a:lnTo>
                <a:lnTo>
                  <a:pt x="9366346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2753" y="1143000"/>
            <a:ext cx="10227171" cy="226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4"/>
              </a:lnSpc>
            </a:pPr>
            <a:r>
              <a:rPr lang="en-US" sz="8702" spc="-443" b="true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Accurate Exoplanet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52788" y="6464636"/>
            <a:ext cx="4975669" cy="40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>
                <a:solidFill>
                  <a:srgbClr val="15555F"/>
                </a:solidFill>
                <a:latin typeface="Poppins"/>
                <a:ea typeface="Poppins"/>
                <a:cs typeface="Poppins"/>
                <a:sym typeface="Poppins"/>
              </a:rPr>
              <a:t>HIGH ACCURACY AND RELIABILITY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6490" y="7103690"/>
            <a:ext cx="6528264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ExoSc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ached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acc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racy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o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90.7%, w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lanc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isi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and r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ec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all across all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ca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ego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ies.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me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ns our mo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el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isn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’t just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accurat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—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’s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liable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cons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tent at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den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ifying re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net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 s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ls</a:t>
            </a:r>
            <a:r>
              <a:rPr lang="en-US" sz="2000" strike="noStrike" u="none">
                <a:solidFill>
                  <a:srgbClr val="15555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723" y="-1461835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1"/>
                </a:lnTo>
                <a:lnTo>
                  <a:pt x="0" y="569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571" y="1028700"/>
            <a:ext cx="8333788" cy="7990019"/>
          </a:xfrm>
          <a:custGeom>
            <a:avLst/>
            <a:gdLst/>
            <a:ahLst/>
            <a:cxnLst/>
            <a:rect r="r" b="b" t="t" l="l"/>
            <a:pathLst>
              <a:path h="7990019" w="8333788">
                <a:moveTo>
                  <a:pt x="0" y="0"/>
                </a:moveTo>
                <a:lnTo>
                  <a:pt x="8333788" y="0"/>
                </a:lnTo>
                <a:lnTo>
                  <a:pt x="8333788" y="7990019"/>
                </a:lnTo>
                <a:lnTo>
                  <a:pt x="0" y="799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10648" y="3897487"/>
            <a:ext cx="9610428" cy="4146179"/>
          </a:xfrm>
          <a:custGeom>
            <a:avLst/>
            <a:gdLst/>
            <a:ahLst/>
            <a:cxnLst/>
            <a:rect r="r" b="b" t="t" l="l"/>
            <a:pathLst>
              <a:path h="4146179" w="9610428">
                <a:moveTo>
                  <a:pt x="0" y="0"/>
                </a:moveTo>
                <a:lnTo>
                  <a:pt x="9610428" y="0"/>
                </a:lnTo>
                <a:lnTo>
                  <a:pt x="9610428" y="4146179"/>
                </a:lnTo>
                <a:lnTo>
                  <a:pt x="0" y="4146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814" r="-3910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29772" y="2205471"/>
            <a:ext cx="6879547" cy="112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8"/>
              </a:lnSpc>
            </a:pPr>
            <a:r>
              <a:rPr lang="en-US" sz="8123" spc="-414" b="true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Use?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723" y="-1461835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1"/>
                </a:lnTo>
                <a:lnTo>
                  <a:pt x="0" y="5698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09810" y="2277033"/>
            <a:ext cx="7349490" cy="8229600"/>
          </a:xfrm>
          <a:custGeom>
            <a:avLst/>
            <a:gdLst/>
            <a:ahLst/>
            <a:cxnLst/>
            <a:rect r="r" b="b" t="t" l="l"/>
            <a:pathLst>
              <a:path h="8229600" w="7349490">
                <a:moveTo>
                  <a:pt x="0" y="0"/>
                </a:moveTo>
                <a:lnTo>
                  <a:pt x="7349490" y="0"/>
                </a:lnTo>
                <a:lnTo>
                  <a:pt x="7349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156" y="1345157"/>
            <a:ext cx="15480871" cy="113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3"/>
              </a:lnSpc>
            </a:pPr>
            <a:r>
              <a:rPr lang="en-US" sz="8160" spc="-416" b="true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The Future Exploration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156" y="5769209"/>
            <a:ext cx="9689913" cy="17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7"/>
              </a:lnSpc>
              <a:spcBef>
                <a:spcPct val="0"/>
              </a:spcBef>
            </a:pPr>
            <a:r>
              <a:rPr lang="en-US" sz="268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80" strike="noStrike" u="non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dvancing exoplanet research by integrating machine learning with open NASA data.</a:t>
            </a:r>
          </a:p>
          <a:p>
            <a:pPr algn="l" marL="0" indent="0" lvl="0">
              <a:lnSpc>
                <a:spcPts val="455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404299" y="4150831"/>
            <a:ext cx="11219900" cy="131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Link: </a:t>
            </a:r>
          </a:p>
          <a:p>
            <a:pPr algn="ctr">
              <a:lnSpc>
                <a:spcPts val="5230"/>
              </a:lnSpc>
            </a:pPr>
            <a:r>
              <a:rPr lang="en-US" sz="37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https://exoscope-vp07.onrender.com/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55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359" y="-1673112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299" y="0"/>
                </a:lnTo>
                <a:lnTo>
                  <a:pt x="6559299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60317"/>
            <a:ext cx="6575018" cy="6616371"/>
          </a:xfrm>
          <a:custGeom>
            <a:avLst/>
            <a:gdLst/>
            <a:ahLst/>
            <a:cxnLst/>
            <a:rect r="r" b="b" t="t" l="l"/>
            <a:pathLst>
              <a:path h="6616371" w="6575018">
                <a:moveTo>
                  <a:pt x="0" y="0"/>
                </a:moveTo>
                <a:lnTo>
                  <a:pt x="6575018" y="0"/>
                </a:lnTo>
                <a:lnTo>
                  <a:pt x="6575018" y="6616371"/>
                </a:lnTo>
                <a:lnTo>
                  <a:pt x="0" y="6616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66512" y="6698243"/>
            <a:ext cx="6559300" cy="5698392"/>
          </a:xfrm>
          <a:custGeom>
            <a:avLst/>
            <a:gdLst/>
            <a:ahLst/>
            <a:cxnLst/>
            <a:rect r="r" b="b" t="t" l="l"/>
            <a:pathLst>
              <a:path h="5698392" w="6559300">
                <a:moveTo>
                  <a:pt x="0" y="0"/>
                </a:moveTo>
                <a:lnTo>
                  <a:pt x="6559300" y="0"/>
                </a:lnTo>
                <a:lnTo>
                  <a:pt x="6559300" y="5698392"/>
                </a:lnTo>
                <a:lnTo>
                  <a:pt x="0" y="569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8394" y="6540551"/>
            <a:ext cx="3068253" cy="3006888"/>
          </a:xfrm>
          <a:custGeom>
            <a:avLst/>
            <a:gdLst/>
            <a:ahLst/>
            <a:cxnLst/>
            <a:rect r="r" b="b" t="t" l="l"/>
            <a:pathLst>
              <a:path h="3006888" w="3068253">
                <a:moveTo>
                  <a:pt x="0" y="0"/>
                </a:moveTo>
                <a:lnTo>
                  <a:pt x="3068253" y="0"/>
                </a:lnTo>
                <a:lnTo>
                  <a:pt x="3068253" y="3006888"/>
                </a:lnTo>
                <a:lnTo>
                  <a:pt x="0" y="300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78922" y="1021877"/>
            <a:ext cx="280378" cy="308416"/>
          </a:xfrm>
          <a:custGeom>
            <a:avLst/>
            <a:gdLst/>
            <a:ahLst/>
            <a:cxnLst/>
            <a:rect r="r" b="b" t="t" l="l"/>
            <a:pathLst>
              <a:path h="308416" w="280378">
                <a:moveTo>
                  <a:pt x="0" y="0"/>
                </a:moveTo>
                <a:lnTo>
                  <a:pt x="280378" y="0"/>
                </a:lnTo>
                <a:lnTo>
                  <a:pt x="280378" y="308415"/>
                </a:lnTo>
                <a:lnTo>
                  <a:pt x="0" y="30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6041" y="362454"/>
            <a:ext cx="4640121" cy="5106048"/>
          </a:xfrm>
          <a:custGeom>
            <a:avLst/>
            <a:gdLst/>
            <a:ahLst/>
            <a:cxnLst/>
            <a:rect r="r" b="b" t="t" l="l"/>
            <a:pathLst>
              <a:path h="5106048" w="4640121">
                <a:moveTo>
                  <a:pt x="0" y="0"/>
                </a:moveTo>
                <a:lnTo>
                  <a:pt x="4640121" y="0"/>
                </a:lnTo>
                <a:lnTo>
                  <a:pt x="4640121" y="5106048"/>
                </a:lnTo>
                <a:lnTo>
                  <a:pt x="0" y="510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5480" y="3813025"/>
            <a:ext cx="14337041" cy="247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28"/>
              </a:lnSpc>
            </a:pPr>
            <a:r>
              <a:rPr lang="en-US" b="true" sz="17842" spc="-909">
                <a:solidFill>
                  <a:srgbClr val="C7FFFA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2638" y="6022942"/>
            <a:ext cx="8248277" cy="130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sz="1852" spc="9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GURBAN MUSTAFAZADE</a:t>
            </a:r>
          </a:p>
          <a:p>
            <a:pPr algn="ctr">
              <a:lnSpc>
                <a:spcPts val="2593"/>
              </a:lnSpc>
            </a:pPr>
            <a:r>
              <a:rPr lang="en-US" sz="1852" spc="9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ELIJAH KEYS</a:t>
            </a:r>
          </a:p>
          <a:p>
            <a:pPr algn="ctr">
              <a:lnSpc>
                <a:spcPts val="2593"/>
              </a:lnSpc>
            </a:pPr>
            <a:r>
              <a:rPr lang="en-US" sz="1852" spc="9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AYKHAN KHUDADANOV</a:t>
            </a:r>
          </a:p>
          <a:p>
            <a:pPr algn="ctr">
              <a:lnSpc>
                <a:spcPts val="2593"/>
              </a:lnSpc>
            </a:pPr>
            <a:r>
              <a:rPr lang="en-US" sz="1852" spc="9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AYYUB ABBASZADE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DAG06K-vZjM</dc:identifier>
  <dcterms:modified xsi:type="dcterms:W3CDTF">2011-08-01T06:04:30Z</dcterms:modified>
  <cp:revision>1</cp:revision>
  <dc:title>ExoScope</dc:title>
</cp:coreProperties>
</file>